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63" r:id="rId5"/>
    <p:sldId id="259" r:id="rId6"/>
    <p:sldId id="260" r:id="rId7"/>
    <p:sldId id="262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000"/>
    <p:restoredTop sz="86418"/>
  </p:normalViewPr>
  <p:slideViewPr>
    <p:cSldViewPr snapToGrid="0" snapToObjects="1">
      <p:cViewPr varScale="1">
        <p:scale>
          <a:sx n="110" d="100"/>
          <a:sy n="110" d="100"/>
        </p:scale>
        <p:origin x="152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9/17/19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elvins19/SIT120-Assignment2-217589892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D62FF-ADF2-784F-9BD8-EFA9DCF051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SIT120 – INTRODUCTION TO RESPONSIVE WEB APPS</a:t>
            </a:r>
            <a:br>
              <a:rPr lang="en-US" dirty="0"/>
            </a:br>
            <a:r>
              <a:rPr lang="en-US" dirty="0"/>
              <a:t>ASSIGNMENT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5465AA-14BB-0B42-8148-38010870F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370300"/>
            <a:ext cx="10572000" cy="62299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STUDENT NAME: KELVIN SALIM</a:t>
            </a:r>
          </a:p>
          <a:p>
            <a:r>
              <a:rPr lang="en-US" dirty="0"/>
              <a:t>STUDENT ID: 217589892</a:t>
            </a:r>
          </a:p>
        </p:txBody>
      </p:sp>
    </p:spTree>
    <p:extLst>
      <p:ext uri="{BB962C8B-B14F-4D97-AF65-F5344CB8AC3E}">
        <p14:creationId xmlns:p14="http://schemas.microsoft.com/office/powerpoint/2010/main" val="1545396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660C-18BE-A24B-AA72-634F7C5BF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B30D4-052F-0943-9F07-CB038888D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PROJECT GOALS</a:t>
            </a:r>
          </a:p>
          <a:p>
            <a:r>
              <a:rPr lang="en-US" dirty="0"/>
              <a:t>Implementing two of asset list that I listed in my project proposal.</a:t>
            </a:r>
          </a:p>
          <a:p>
            <a:r>
              <a:rPr lang="en-US" dirty="0"/>
              <a:t>Implementing all features of user stories that listed in the project proposal.</a:t>
            </a:r>
          </a:p>
          <a:p>
            <a:r>
              <a:rPr lang="en-US" dirty="0"/>
              <a:t>Creating a responsive web apps.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TARGET AUDIENCE</a:t>
            </a:r>
          </a:p>
          <a:p>
            <a:r>
              <a:rPr lang="en-US" dirty="0"/>
              <a:t>Mainly for the players of </a:t>
            </a:r>
            <a:r>
              <a:rPr lang="en-US" dirty="0" err="1"/>
              <a:t>Pokemon</a:t>
            </a:r>
            <a:r>
              <a:rPr lang="en-US" dirty="0"/>
              <a:t> Sword and </a:t>
            </a:r>
            <a:r>
              <a:rPr lang="en-US" dirty="0" err="1"/>
              <a:t>Pokemon</a:t>
            </a:r>
            <a:r>
              <a:rPr lang="en-US" dirty="0"/>
              <a:t> Shield game.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https://github.com/kelvins19/SIT120-Assignment2-217589892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493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702DF-E11E-0E4F-A608-1E1C710DD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4DD2A-C838-7142-8367-8ADB3D749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SLIDER</a:t>
            </a:r>
          </a:p>
          <a:p>
            <a:r>
              <a:rPr lang="en-US" dirty="0"/>
              <a:t>SCROLLABLE TABLE</a:t>
            </a:r>
          </a:p>
          <a:p>
            <a:r>
              <a:rPr lang="en-US" dirty="0"/>
              <a:t>HOVERABLE BOX</a:t>
            </a:r>
          </a:p>
          <a:p>
            <a:r>
              <a:rPr lang="en-US" dirty="0"/>
              <a:t>SIDEBAR NAVIGATION MENU</a:t>
            </a:r>
          </a:p>
          <a:p>
            <a:r>
              <a:rPr lang="en-US" dirty="0"/>
              <a:t>LOGIN FORM</a:t>
            </a:r>
          </a:p>
          <a:p>
            <a:r>
              <a:rPr lang="en-US" dirty="0"/>
              <a:t>LOADING ANIMATION STYLES</a:t>
            </a:r>
          </a:p>
        </p:txBody>
      </p:sp>
    </p:spTree>
    <p:extLst>
      <p:ext uri="{BB962C8B-B14F-4D97-AF65-F5344CB8AC3E}">
        <p14:creationId xmlns:p14="http://schemas.microsoft.com/office/powerpoint/2010/main" val="1191731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22299-31EA-7345-89E7-D6BB43B924EE}"/>
              </a:ext>
            </a:extLst>
          </p:cNvPr>
          <p:cNvSpPr txBox="1"/>
          <p:nvPr/>
        </p:nvSpPr>
        <p:spPr>
          <a:xfrm>
            <a:off x="2685326" y="2789500"/>
            <a:ext cx="65245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858459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D81919-B520-8E49-BC65-FD82221FD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9" y="3419999"/>
            <a:ext cx="5876850" cy="34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E89333-8432-DB42-934C-E0B0D766E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114" y="0"/>
            <a:ext cx="5855886" cy="34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D7D921-9878-8246-9AA5-81D8B731AB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90909" cy="342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B63A9F-11D1-FC46-9B5E-D3004E895C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8129" y="3438000"/>
            <a:ext cx="5883871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33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CA4BF-257A-084B-BD6D-313E72AD1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D3786-4639-8E49-93DE-C1F963C2C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935445"/>
          </a:xfrm>
        </p:spPr>
        <p:txBody>
          <a:bodyPr>
            <a:normAutofit/>
          </a:bodyPr>
          <a:lstStyle/>
          <a:p>
            <a:r>
              <a:rPr lang="en-US" dirty="0"/>
              <a:t>The project takes about 4.5 weeks to complete (starting from week 6).</a:t>
            </a:r>
          </a:p>
          <a:p>
            <a:r>
              <a:rPr lang="en-US" dirty="0"/>
              <a:t>Slider is the feature takes so much time as there are a lot of things needs to be adjusted to make it work with my project</a:t>
            </a:r>
          </a:p>
        </p:txBody>
      </p:sp>
    </p:spTree>
    <p:extLst>
      <p:ext uri="{BB962C8B-B14F-4D97-AF65-F5344CB8AC3E}">
        <p14:creationId xmlns:p14="http://schemas.microsoft.com/office/powerpoint/2010/main" val="2429286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00FBE-8A12-AF42-9EC4-265872492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ECFFC-3A02-6241-B4C6-09C1D46AE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During developing this project, I faced some challenges:</a:t>
            </a:r>
          </a:p>
          <a:p>
            <a:r>
              <a:rPr lang="en-US" dirty="0"/>
              <a:t>There are some problems with the slider during the beginning phase of development.</a:t>
            </a:r>
          </a:p>
          <a:p>
            <a:r>
              <a:rPr lang="en-US" dirty="0"/>
              <a:t>Background cannot change.</a:t>
            </a:r>
          </a:p>
          <a:p>
            <a:r>
              <a:rPr lang="en-US" dirty="0"/>
              <a:t>Cannot implementing the scrollable table using </a:t>
            </a:r>
            <a:r>
              <a:rPr lang="en-US" dirty="0" err="1"/>
              <a:t>Vue.Js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251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22299-31EA-7345-89E7-D6BB43B924EE}"/>
              </a:ext>
            </a:extLst>
          </p:cNvPr>
          <p:cNvSpPr txBox="1"/>
          <p:nvPr/>
        </p:nvSpPr>
        <p:spPr>
          <a:xfrm>
            <a:off x="3727048" y="2777926"/>
            <a:ext cx="44775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023637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82</TotalTime>
  <Words>173</Words>
  <Application>Microsoft Macintosh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Wingdings 2</vt:lpstr>
      <vt:lpstr>Quotable</vt:lpstr>
      <vt:lpstr>SIT120 – INTRODUCTION TO RESPONSIVE WEB APPS ASSIGNMENT 2</vt:lpstr>
      <vt:lpstr>SUMMARY</vt:lpstr>
      <vt:lpstr>KEY FEATURES</vt:lpstr>
      <vt:lpstr>PowerPoint Presentation</vt:lpstr>
      <vt:lpstr>PowerPoint Presentation</vt:lpstr>
      <vt:lpstr>PROCESS</vt:lpstr>
      <vt:lpstr>CHALLENGES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SIT120 – INTRODUCTION TO RESPONSIVE WEB APPS ASSIGNMENT 2</dc:title>
  <dc:creator>Kelvin Salim</dc:creator>
  <cp:lastModifiedBy>Kelvin Salim</cp:lastModifiedBy>
  <cp:revision>8</cp:revision>
  <dcterms:created xsi:type="dcterms:W3CDTF">2019-09-13T13:50:29Z</dcterms:created>
  <dcterms:modified xsi:type="dcterms:W3CDTF">2019-09-17T01:51:49Z</dcterms:modified>
</cp:coreProperties>
</file>

<file path=docProps/thumbnail.jpeg>
</file>